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71" r:id="rId14"/>
    <p:sldId id="268" r:id="rId15"/>
    <p:sldId id="270" r:id="rId16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i-ehfp-dvch.pub.cloud-03.pcf.ascension.org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Joseph.Gardner@medxcel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41DF5-06D8-4026-A26E-D315DAC59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095" y="819015"/>
            <a:ext cx="5068348" cy="1646302"/>
          </a:xfrm>
        </p:spPr>
        <p:txBody>
          <a:bodyPr/>
          <a:lstStyle/>
          <a:p>
            <a:r>
              <a:rPr lang="en-US" dirty="0"/>
              <a:t>DCH EMPLOYEE </a:t>
            </a:r>
            <a:br>
              <a:rPr lang="en-US" dirty="0"/>
            </a:br>
            <a:r>
              <a:rPr lang="en-US" dirty="0"/>
              <a:t>SCREENING APP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2E3009-B2B8-4F8E-92E9-679CE55BD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869" y="3429000"/>
            <a:ext cx="4114800" cy="329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51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E553E-F308-41CD-8E67-F3E559536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937" y="664827"/>
            <a:ext cx="3086100" cy="552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9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21E08F-2D5D-45F1-9758-E5D7D653B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994" y="559965"/>
            <a:ext cx="3086100" cy="573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99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E036D4-5219-45DA-A50F-D48FC23C8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0" y="0"/>
            <a:ext cx="30861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0C126D-D7C2-4500-9E14-DB7FBD54426B}"/>
              </a:ext>
            </a:extLst>
          </p:cNvPr>
          <p:cNvSpPr txBox="1"/>
          <p:nvPr/>
        </p:nvSpPr>
        <p:spPr>
          <a:xfrm>
            <a:off x="5097711" y="3993161"/>
            <a:ext cx="897621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Your name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75AC1A-E24F-4854-90B6-409E2B66CB6A}"/>
              </a:ext>
            </a:extLst>
          </p:cNvPr>
          <p:cNvSpPr/>
          <p:nvPr/>
        </p:nvSpPr>
        <p:spPr>
          <a:xfrm>
            <a:off x="506136" y="1684837"/>
            <a:ext cx="36044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is the screen you will see if you successfully pass the screening.  </a:t>
            </a:r>
          </a:p>
          <a:p>
            <a:endParaRPr lang="en-US" dirty="0"/>
          </a:p>
          <a:p>
            <a:r>
              <a:rPr lang="en-US" dirty="0"/>
              <a:t>Once you have completed the initial setup, you may enter the following website and save as a “favorite” on your phone.  </a:t>
            </a:r>
          </a:p>
          <a:p>
            <a:endParaRPr lang="en-US" dirty="0"/>
          </a:p>
          <a:p>
            <a:r>
              <a:rPr lang="en-US" u="sng" dirty="0">
                <a:hlinkClick r:id="rId3"/>
              </a:rPr>
              <a:t>https://ui-ehfp-dvch.pub.cloud-03.pcf.ascension.org/</a:t>
            </a:r>
            <a:endParaRPr lang="en-US" u="sng" dirty="0"/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58953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9225B2-FDAE-4A03-BD56-5C46F3D832A8}"/>
              </a:ext>
            </a:extLst>
          </p:cNvPr>
          <p:cNvSpPr/>
          <p:nvPr/>
        </p:nvSpPr>
        <p:spPr>
          <a:xfrm>
            <a:off x="975919" y="1352536"/>
            <a:ext cx="32101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is one of the screens you will see if you do NOT successfully pass the screening questions.  </a:t>
            </a:r>
          </a:p>
          <a:p>
            <a:endParaRPr lang="en-US" dirty="0"/>
          </a:p>
          <a:p>
            <a:r>
              <a:rPr lang="en-US" dirty="0"/>
              <a:t>In this example, the employee answered “yes” to an exposure to someone with COVID in </a:t>
            </a:r>
            <a:r>
              <a:rPr lang="en-US"/>
              <a:t>the community.</a:t>
            </a:r>
            <a:endParaRPr lang="en-US" dirty="0"/>
          </a:p>
          <a:p>
            <a:endParaRPr lang="en-US" dirty="0"/>
          </a:p>
          <a:p>
            <a:r>
              <a:rPr lang="en-US" dirty="0"/>
              <a:t>Please follow the instructions based on the results you see on the screen.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08C63-0D62-4D08-9A1D-98EAEF65F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106" y="612396"/>
            <a:ext cx="3086100" cy="59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47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8A8626-724F-4A07-A452-7C24D6DBB680}"/>
              </a:ext>
            </a:extLst>
          </p:cNvPr>
          <p:cNvSpPr txBox="1"/>
          <p:nvPr/>
        </p:nvSpPr>
        <p:spPr>
          <a:xfrm>
            <a:off x="545284" y="587229"/>
            <a:ext cx="834704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Frequently Asked Questions</a:t>
            </a:r>
          </a:p>
          <a:p>
            <a:endParaRPr lang="en-US" b="1" u="sng" dirty="0"/>
          </a:p>
          <a:p>
            <a:pPr lvl="0"/>
            <a:r>
              <a:rPr lang="en-US" dirty="0"/>
              <a:t>Q: Are the employees only to screen themselves prior to a shift? </a:t>
            </a:r>
          </a:p>
          <a:p>
            <a:pPr lvl="0"/>
            <a:r>
              <a:rPr lang="en-US" dirty="0"/>
              <a:t>A: Correct. No one is required to screen after their shift begins or on days off. </a:t>
            </a:r>
          </a:p>
          <a:p>
            <a:pPr lvl="0"/>
            <a:r>
              <a:rPr lang="en-US" dirty="0"/>
              <a:t>Q: Who gets the results?</a:t>
            </a:r>
          </a:p>
          <a:p>
            <a:pPr lvl="0"/>
            <a:r>
              <a:rPr lang="en-US" dirty="0"/>
              <a:t>A: The results are uploaded into a database where DCH can run reports.</a:t>
            </a:r>
          </a:p>
          <a:p>
            <a:pPr lvl="0"/>
            <a:r>
              <a:rPr lang="en-US" dirty="0"/>
              <a:t>Q: Who does an employee show the “green check mark” to when they arrive?</a:t>
            </a:r>
          </a:p>
          <a:p>
            <a:r>
              <a:rPr lang="en-US" dirty="0"/>
              <a:t>A: The employee must present their “green screen” to either the volunteers at the front desk or the ED admitting desk (whichever entrance they enter).</a:t>
            </a:r>
          </a:p>
          <a:p>
            <a:pPr lvl="0"/>
            <a:r>
              <a:rPr lang="en-US" dirty="0"/>
              <a:t>Q: What if the employee does not get a “green screen” at the end?  </a:t>
            </a:r>
          </a:p>
          <a:p>
            <a:pPr lvl="0"/>
            <a:r>
              <a:rPr lang="en-US" dirty="0"/>
              <a:t>A: The app will instruct the employee to contact their supervisor.</a:t>
            </a:r>
          </a:p>
          <a:p>
            <a:pPr lvl="0"/>
            <a:r>
              <a:rPr lang="en-US" dirty="0"/>
              <a:t>Q: Is there  a different process for clinics vs. hospital staff? </a:t>
            </a:r>
          </a:p>
          <a:p>
            <a:pPr lvl="0"/>
            <a:r>
              <a:rPr lang="en-US" dirty="0"/>
              <a:t>A: No. All clinic employees will be required to complete the screening prior to entering their clinic and show proof to one another. </a:t>
            </a:r>
          </a:p>
          <a:p>
            <a:pPr lvl="0"/>
            <a:r>
              <a:rPr lang="en-US" dirty="0"/>
              <a:t>Q: What happens if someone does not self-screen?</a:t>
            </a:r>
          </a:p>
          <a:p>
            <a:pPr lvl="0"/>
            <a:r>
              <a:rPr lang="en-US" dirty="0"/>
              <a:t>A: They will be required to show proof of virtual screening at their entrance or they will be required to complete the paper screening form. 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78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E477B8-260E-408A-B670-93A6294B88AF}"/>
              </a:ext>
            </a:extLst>
          </p:cNvPr>
          <p:cNvSpPr/>
          <p:nvPr/>
        </p:nvSpPr>
        <p:spPr>
          <a:xfrm>
            <a:off x="2116822" y="108279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Laminated copies of the QR code for the clinics, front entrance and ED entrance will be posted no later </a:t>
            </a:r>
            <a:r>
              <a:rPr lang="en-US"/>
              <a:t>than 9/18/21</a:t>
            </a:r>
            <a:r>
              <a:rPr lang="en-US" dirty="0"/>
              <a:t>. 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Paper copies for manual screening will be available at all clinics and in all hospital departments. </a:t>
            </a:r>
          </a:p>
          <a:p>
            <a:endParaRPr lang="en-US" u="sng" dirty="0"/>
          </a:p>
          <a:p>
            <a:r>
              <a:rPr lang="en-US" dirty="0"/>
              <a:t>Questions?   Please contact</a:t>
            </a:r>
          </a:p>
          <a:p>
            <a:r>
              <a:rPr lang="en-US" dirty="0"/>
              <a:t>Joe Gardner at </a:t>
            </a:r>
            <a:r>
              <a:rPr lang="en-US" dirty="0">
                <a:hlinkClick r:id="rId2"/>
              </a:rPr>
              <a:t>Joseph.Gardner@medxcel.com</a:t>
            </a:r>
            <a:r>
              <a:rPr lang="en-US" dirty="0"/>
              <a:t> or call 812-254-2760 </a:t>
            </a:r>
            <a:r>
              <a:rPr lang="en-US" dirty="0" err="1"/>
              <a:t>ext</a:t>
            </a:r>
            <a:r>
              <a:rPr lang="en-US" dirty="0"/>
              <a:t> 1182. </a:t>
            </a:r>
          </a:p>
        </p:txBody>
      </p:sp>
    </p:spTree>
    <p:extLst>
      <p:ext uri="{BB962C8B-B14F-4D97-AF65-F5344CB8AC3E}">
        <p14:creationId xmlns:p14="http://schemas.microsoft.com/office/powerpoint/2010/main" val="1945588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2FE64F-94DD-4AA8-BAAA-F8C756063EE3}"/>
              </a:ext>
            </a:extLst>
          </p:cNvPr>
          <p:cNvSpPr/>
          <p:nvPr/>
        </p:nvSpPr>
        <p:spPr>
          <a:xfrm>
            <a:off x="360728" y="336982"/>
            <a:ext cx="89342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Welcome to the DCH Screening App for employees. Please use the following screen shots as a guide to use this screening tool.</a:t>
            </a:r>
          </a:p>
          <a:p>
            <a:endParaRPr lang="en-US" dirty="0"/>
          </a:p>
          <a:p>
            <a:r>
              <a:rPr lang="en-US" b="1" u="sng" dirty="0"/>
              <a:t>Every employee </a:t>
            </a:r>
            <a:r>
              <a:rPr lang="en-US" dirty="0"/>
              <a:t>is required to submit a screening at the beginning of every shift. **If you do not have a smartphone, you may complete a paper version.  Copies are available at all clinics and both entrances to the hospital. </a:t>
            </a:r>
          </a:p>
          <a:p>
            <a:endParaRPr lang="en-US" dirty="0"/>
          </a:p>
          <a:p>
            <a:r>
              <a:rPr lang="en-US" dirty="0"/>
              <a:t>Follow these instructions to set up your profile and screen.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EB58CD-A6E5-4501-BF3D-53DF93777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00" y="2951806"/>
            <a:ext cx="91871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1E68D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Point your phone camera at this QR code to scan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image1.jpeg">
            <a:extLst>
              <a:ext uri="{FF2B5EF4-FFF2-40B4-BE49-F238E27FC236}">
                <a16:creationId xmlns:a16="http://schemas.microsoft.com/office/drawing/2014/main" id="{8C05F3E5-7B0F-43F0-9740-7135913C0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313" y="3782803"/>
            <a:ext cx="2735772" cy="273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78CAE3-141B-4281-8569-D239F8104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803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B67CB9-2098-4E77-A4BD-EC93D9088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829" y="100668"/>
            <a:ext cx="3086100" cy="68580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42F2ED37-0308-4E4C-AF95-80A66AA29E93}"/>
              </a:ext>
            </a:extLst>
          </p:cNvPr>
          <p:cNvSpPr/>
          <p:nvPr/>
        </p:nvSpPr>
        <p:spPr>
          <a:xfrm>
            <a:off x="2752421" y="472300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25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0BC340-93ED-48C7-90A1-7477965AA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0" y="0"/>
            <a:ext cx="3086100" cy="685800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3275FE31-7143-493F-99EC-6CE21D88B0B7}"/>
              </a:ext>
            </a:extLst>
          </p:cNvPr>
          <p:cNvSpPr/>
          <p:nvPr/>
        </p:nvSpPr>
        <p:spPr>
          <a:xfrm>
            <a:off x="3515819" y="233213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44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0B27D8-0A71-4AF3-955F-E51677CB3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115" y="369115"/>
            <a:ext cx="3086100" cy="57296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87AD32-114C-4E63-8DCB-A11CB8B8A030}"/>
              </a:ext>
            </a:extLst>
          </p:cNvPr>
          <p:cNvSpPr txBox="1"/>
          <p:nvPr/>
        </p:nvSpPr>
        <p:spPr>
          <a:xfrm>
            <a:off x="1259397" y="1988190"/>
            <a:ext cx="2499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 both boxes.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86DAC0F-3706-4823-B4D6-01E9E43FE013}"/>
              </a:ext>
            </a:extLst>
          </p:cNvPr>
          <p:cNvSpPr/>
          <p:nvPr/>
        </p:nvSpPr>
        <p:spPr>
          <a:xfrm>
            <a:off x="2427522" y="236612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48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27A5A8-4A09-4994-BD21-1083528B2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0" y="0"/>
            <a:ext cx="30861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EACA64-7DCC-46E7-B344-184EF8416F46}"/>
              </a:ext>
            </a:extLst>
          </p:cNvPr>
          <p:cNvSpPr txBox="1"/>
          <p:nvPr/>
        </p:nvSpPr>
        <p:spPr>
          <a:xfrm>
            <a:off x="6518246" y="1082180"/>
            <a:ext cx="6040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2BA13C4-ECE8-4FF3-A510-BB98888028AE}"/>
              </a:ext>
            </a:extLst>
          </p:cNvPr>
          <p:cNvSpPr/>
          <p:nvPr/>
        </p:nvSpPr>
        <p:spPr>
          <a:xfrm>
            <a:off x="3322872" y="22314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B3139-AB6E-41FD-A4E6-47D8414BC198}"/>
              </a:ext>
            </a:extLst>
          </p:cNvPr>
          <p:cNvSpPr txBox="1"/>
          <p:nvPr/>
        </p:nvSpPr>
        <p:spPr>
          <a:xfrm>
            <a:off x="1493240" y="1862140"/>
            <a:ext cx="2499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 both boxes.</a:t>
            </a:r>
          </a:p>
        </p:txBody>
      </p:sp>
    </p:spTree>
    <p:extLst>
      <p:ext uri="{BB962C8B-B14F-4D97-AF65-F5344CB8AC3E}">
        <p14:creationId xmlns:p14="http://schemas.microsoft.com/office/powerpoint/2010/main" val="763394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189DFC-F9AF-4553-AF18-0CD0880CF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219" y="536895"/>
            <a:ext cx="3086100" cy="609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6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4D992E-5C38-4CD3-BAAB-73753EB2F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605" y="564159"/>
            <a:ext cx="3086100" cy="57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06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9702A1-749E-444E-BC6E-EA427F245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436" y="545284"/>
            <a:ext cx="3086100" cy="533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3479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</TotalTime>
  <Words>488</Words>
  <Application>Microsoft Office PowerPoint</Application>
  <PresentationFormat>Widescreen</PresentationFormat>
  <Paragraphs>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Facet</vt:lpstr>
      <vt:lpstr>DCH EMPLOYEE  SCREENING APP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DCH EMPLOYEE  SCREENING APP</dc:title>
  <dc:creator>Angie Steiner</dc:creator>
  <cp:lastModifiedBy>Angie Steiner</cp:lastModifiedBy>
  <cp:revision>19</cp:revision>
  <dcterms:created xsi:type="dcterms:W3CDTF">2021-09-15T12:35:23Z</dcterms:created>
  <dcterms:modified xsi:type="dcterms:W3CDTF">2021-09-16T14:08:52Z</dcterms:modified>
</cp:coreProperties>
</file>